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27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586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32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57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3131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5780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1768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4136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8341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571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574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178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401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191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607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828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59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75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B97CB-9D35-4E12-8844-1208D9D8A5B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458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199" y="1803405"/>
            <a:ext cx="11554691" cy="2514596"/>
          </a:xfrm>
        </p:spPr>
        <p:txBody>
          <a:bodyPr>
            <a:normAutofit/>
          </a:bodyPr>
          <a:lstStyle/>
          <a:p>
            <a:r>
              <a:rPr lang="kk-KZ" dirty="0" smtClean="0"/>
              <a:t>Эксперименттік зерттеудің даму тарихы.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8945" y="6172200"/>
            <a:ext cx="3133293" cy="685800"/>
          </a:xfrm>
        </p:spPr>
        <p:txBody>
          <a:bodyPr>
            <a:normAutofit/>
          </a:bodyPr>
          <a:lstStyle/>
          <a:p>
            <a:r>
              <a:rPr lang="kk-KZ" dirty="0" smtClean="0"/>
              <a:t> Тоқсанбаева.Н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08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77091" y="1482436"/>
            <a:ext cx="7924945" cy="5375564"/>
          </a:xfrm>
        </p:spPr>
        <p:txBody>
          <a:bodyPr>
            <a:normAutofit/>
          </a:bodyPr>
          <a:lstStyle/>
          <a:p>
            <a:pPr fontAlgn="base"/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жағдайдағы</a:t>
            </a:r>
            <a:r>
              <a:rPr lang="ru-RU" dirty="0"/>
              <a:t> </a:t>
            </a:r>
            <a:r>
              <a:rPr lang="ru-RU" dirty="0" err="1"/>
              <a:t>эксперименттің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қызметтің</a:t>
            </a:r>
            <a:r>
              <a:rPr lang="ru-RU" dirty="0"/>
              <a:t> (</a:t>
            </a:r>
            <a:r>
              <a:rPr lang="ru-RU" dirty="0" err="1"/>
              <a:t>ойын</a:t>
            </a:r>
            <a:r>
              <a:rPr lang="ru-RU" dirty="0"/>
              <a:t>, </a:t>
            </a:r>
            <a:r>
              <a:rPr lang="ru-RU" dirty="0" err="1"/>
              <a:t>оқу</a:t>
            </a:r>
            <a:r>
              <a:rPr lang="ru-RU" dirty="0"/>
              <a:t>, </a:t>
            </a:r>
            <a:r>
              <a:rPr lang="ru-RU" dirty="0" err="1"/>
              <a:t>еңбек</a:t>
            </a:r>
            <a:r>
              <a:rPr lang="ru-RU" dirty="0"/>
              <a:t>) </a:t>
            </a:r>
            <a:r>
              <a:rPr lang="ru-RU" dirty="0" err="1"/>
              <a:t>әдетті</a:t>
            </a:r>
            <a:r>
              <a:rPr lang="ru-RU" dirty="0"/>
              <a:t> </a:t>
            </a:r>
            <a:r>
              <a:rPr lang="ru-RU" dirty="0" err="1"/>
              <a:t>жағдайы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r>
              <a:rPr lang="ru-RU" dirty="0"/>
              <a:t>.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жағдайдағы</a:t>
            </a:r>
            <a:r>
              <a:rPr lang="ru-RU" dirty="0"/>
              <a:t> </a:t>
            </a:r>
            <a:r>
              <a:rPr lang="ru-RU" dirty="0" err="1"/>
              <a:t>экспериментті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-ала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іс-әрекеттері</a:t>
            </a:r>
            <a:r>
              <a:rPr lang="ru-RU" dirty="0"/>
              <a:t> </a:t>
            </a:r>
            <a:r>
              <a:rPr lang="ru-RU" dirty="0" err="1"/>
              <a:t>зерттеледі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ерекшеліктер</a:t>
            </a:r>
            <a:r>
              <a:rPr lang="ru-RU" dirty="0"/>
              <a:t> </a:t>
            </a:r>
            <a:r>
              <a:rPr lang="ru-RU" dirty="0" err="1"/>
              <a:t>айқынырақ</a:t>
            </a:r>
            <a:r>
              <a:rPr lang="ru-RU" dirty="0"/>
              <a:t> </a:t>
            </a:r>
            <a:r>
              <a:rPr lang="ru-RU" dirty="0" err="1"/>
              <a:t>көрініс</a:t>
            </a:r>
            <a:r>
              <a:rPr lang="ru-RU" dirty="0"/>
              <a:t> </a:t>
            </a:r>
            <a:r>
              <a:rPr lang="ru-RU" dirty="0" err="1"/>
              <a:t>беретіндігі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жағдайдағы</a:t>
            </a:r>
            <a:r>
              <a:rPr lang="ru-RU" dirty="0"/>
              <a:t> </a:t>
            </a:r>
            <a:r>
              <a:rPr lang="ru-RU" dirty="0" err="1"/>
              <a:t>эксперименттің</a:t>
            </a:r>
            <a:r>
              <a:rPr lang="ru-RU" dirty="0"/>
              <a:t> </a:t>
            </a:r>
            <a:r>
              <a:rPr lang="ru-RU" dirty="0" err="1"/>
              <a:t>артықшылығы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байқау</a:t>
            </a:r>
            <a:r>
              <a:rPr lang="ru-RU" dirty="0"/>
              <a:t> </a:t>
            </a:r>
            <a:r>
              <a:rPr lang="ru-RU" dirty="0" err="1"/>
              <a:t>методтарының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эксперименттің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қасиеттерін</a:t>
            </a:r>
            <a:r>
              <a:rPr lang="ru-RU" dirty="0"/>
              <a:t> – </a:t>
            </a:r>
            <a:r>
              <a:rPr lang="ru-RU" dirty="0" err="1"/>
              <a:t>біріншісінің</a:t>
            </a:r>
            <a:r>
              <a:rPr lang="ru-RU" dirty="0"/>
              <a:t> </a:t>
            </a:r>
            <a:r>
              <a:rPr lang="ru-RU" dirty="0" err="1"/>
              <a:t>табиғилығы</a:t>
            </a:r>
            <a:r>
              <a:rPr lang="ru-RU" dirty="0"/>
              <a:t> мен </a:t>
            </a:r>
            <a:r>
              <a:rPr lang="ru-RU" dirty="0" err="1"/>
              <a:t>екіншісінің</a:t>
            </a:r>
            <a:r>
              <a:rPr lang="ru-RU" dirty="0"/>
              <a:t> </a:t>
            </a:r>
            <a:r>
              <a:rPr lang="ru-RU" dirty="0" err="1"/>
              <a:t>белсенділігін</a:t>
            </a:r>
            <a:r>
              <a:rPr lang="ru-RU" dirty="0"/>
              <a:t> </a:t>
            </a:r>
            <a:r>
              <a:rPr lang="ru-RU" dirty="0" err="1"/>
              <a:t>үйлестіретіндігінде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жағдайдағы</a:t>
            </a:r>
            <a:r>
              <a:rPr lang="ru-RU" dirty="0"/>
              <a:t> </a:t>
            </a:r>
            <a:r>
              <a:rPr lang="ru-RU" dirty="0" err="1"/>
              <a:t>экспериментті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 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мынадай</a:t>
            </a:r>
            <a:r>
              <a:rPr lang="ru-RU" dirty="0"/>
              <a:t>, </a:t>
            </a:r>
            <a:r>
              <a:rPr lang="ru-RU" dirty="0" err="1"/>
              <a:t>психологиялық-педагогикалық</a:t>
            </a:r>
            <a:r>
              <a:rPr lang="ru-RU" dirty="0"/>
              <a:t> эксперимент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түрінің</a:t>
            </a:r>
            <a:r>
              <a:rPr lang="ru-RU" dirty="0"/>
              <a:t> </a:t>
            </a:r>
            <a:r>
              <a:rPr lang="ru-RU" dirty="0" err="1"/>
              <a:t>тууына</a:t>
            </a:r>
            <a:r>
              <a:rPr lang="ru-RU" dirty="0"/>
              <a:t> </a:t>
            </a:r>
            <a:r>
              <a:rPr lang="ru-RU" dirty="0" err="1"/>
              <a:t>әкелді</a:t>
            </a:r>
            <a:r>
              <a:rPr lang="ru-RU" dirty="0"/>
              <a:t>. </a:t>
            </a:r>
            <a:r>
              <a:rPr lang="ru-RU" dirty="0" err="1"/>
              <a:t>Мұның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– </a:t>
            </a:r>
            <a:r>
              <a:rPr lang="ru-RU" dirty="0" err="1"/>
              <a:t>оқушыны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тәрбиелеу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,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объектісі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ерекшеліктердің</a:t>
            </a:r>
            <a:r>
              <a:rPr lang="ru-RU" dirty="0"/>
              <a:t>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қалыптасуы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атқаралатындығында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218" y="582644"/>
            <a:ext cx="3997469" cy="62753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0827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001" y="746125"/>
            <a:ext cx="4076061" cy="5472113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90406" y="1527752"/>
            <a:ext cx="5422467" cy="6428509"/>
          </a:xfrm>
        </p:spPr>
        <p:txBody>
          <a:bodyPr>
            <a:norm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1910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Ф. Лазурский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эксперимент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тіршілігіндегі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үйреншікті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эксперимент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кезеңдерінде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жастағылардың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айырмашылықтары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эксперимент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679230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0432" y="515144"/>
            <a:ext cx="3676794" cy="706437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Джозеф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613" y="1514763"/>
            <a:ext cx="5080000" cy="45212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3963" y="1514763"/>
            <a:ext cx="6386946" cy="616527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американдық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мифология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мифология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дінтану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авторы.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кітабы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Джордж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Лукасты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Жұлдызды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соғыстар"киносагын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жасауға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шабыттандырғандықтан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танымалдылыққа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болды.Джозеф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1904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Нью-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Йоркте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ирландиялық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дүниеге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Чарльз мен Джозефин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приход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католицизмді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американдық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дәстүрлерге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Бала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сұхбаттардың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айтқанындай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үндістердің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мифтері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Киелі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мотивтерге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байқады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1921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Колумбия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түскеннен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антропология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жалғастырды.1924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Еуропаға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шекті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Отанына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оралу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гуру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философ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Джидда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Кришнамуртимен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кездесуден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философиясына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мифологиясына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[10][11].1926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ортағасырлық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магистр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дәрежесін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алғаннан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Джозеф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Парижде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Мюнхенде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роман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филологиясы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санскритті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Джеймс Джойс пен Томас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Маннның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Адольф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Бастианның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идеялары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этнолог Лео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Фробениустың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циклдері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Зигмунд Фрейд пен Карл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Юнгтің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бейсаналық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143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Кэмпбелл</a:t>
            </a:r>
            <a:r>
              <a:rPr lang="ru-RU" dirty="0" smtClean="0"/>
              <a:t> </a:t>
            </a:r>
            <a:r>
              <a:rPr lang="ru-RU" dirty="0" err="1" smtClean="0"/>
              <a:t>талқылаған</a:t>
            </a:r>
            <a:r>
              <a:rPr lang="ru-RU" dirty="0" smtClean="0"/>
              <a:t> </a:t>
            </a:r>
            <a:r>
              <a:rPr lang="ru-RU" dirty="0" err="1" smtClean="0"/>
              <a:t>мәселелердің</a:t>
            </a:r>
            <a:r>
              <a:rPr lang="ru-RU" dirty="0" smtClean="0"/>
              <a:t> </a:t>
            </a:r>
            <a:r>
              <a:rPr lang="ru-RU" dirty="0" err="1" smtClean="0"/>
              <a:t>бірінші</a:t>
            </a:r>
            <a:r>
              <a:rPr lang="ru-RU" dirty="0" smtClean="0"/>
              <a:t> </a:t>
            </a:r>
            <a:r>
              <a:rPr lang="ru-RU" dirty="0" err="1" smtClean="0"/>
              <a:t>блогы</a:t>
            </a:r>
            <a:r>
              <a:rPr lang="ru-RU" dirty="0" smtClean="0"/>
              <a:t> </a:t>
            </a:r>
            <a:r>
              <a:rPr lang="ru-RU" dirty="0" err="1" smtClean="0"/>
              <a:t>Негізгі</a:t>
            </a:r>
            <a:r>
              <a:rPr lang="ru-RU" dirty="0" smtClean="0"/>
              <a:t> </a:t>
            </a:r>
            <a:r>
              <a:rPr lang="ru-RU" dirty="0" err="1" smtClean="0"/>
              <a:t>мазмұнға</a:t>
            </a:r>
            <a:r>
              <a:rPr lang="ru-RU" dirty="0" smtClean="0"/>
              <a:t> </a:t>
            </a:r>
            <a:r>
              <a:rPr lang="ru-RU" dirty="0" err="1" smtClean="0"/>
              <a:t>байланыстыәлеуметтік</a:t>
            </a:r>
            <a:r>
              <a:rPr lang="ru-RU" dirty="0" smtClean="0"/>
              <a:t> </a:t>
            </a:r>
            <a:r>
              <a:rPr lang="ru-RU" dirty="0" err="1" smtClean="0"/>
              <a:t>танымның</a:t>
            </a:r>
            <a:r>
              <a:rPr lang="ru-RU" dirty="0" smtClean="0"/>
              <a:t> </a:t>
            </a:r>
            <a:r>
              <a:rPr lang="ru-RU" dirty="0" err="1" smtClean="0"/>
              <a:t>нақты</a:t>
            </a:r>
            <a:r>
              <a:rPr lang="ru-RU" dirty="0" smtClean="0"/>
              <a:t> </a:t>
            </a:r>
            <a:r>
              <a:rPr lang="ru-RU" dirty="0" err="1" smtClean="0"/>
              <a:t>табиғаты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полемика,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қазірдің</a:t>
            </a:r>
            <a:r>
              <a:rPr lang="ru-RU" dirty="0" smtClean="0"/>
              <a:t> </a:t>
            </a:r>
            <a:r>
              <a:rPr lang="ru-RU" dirty="0" err="1" smtClean="0"/>
              <a:t>өзінде</a:t>
            </a:r>
            <a:r>
              <a:rPr lang="ru-RU" dirty="0" smtClean="0"/>
              <a:t> </a:t>
            </a:r>
            <a:r>
              <a:rPr lang="ru-RU" dirty="0" err="1" smtClean="0"/>
              <a:t>жалғасудадерлік</a:t>
            </a:r>
            <a:r>
              <a:rPr lang="ru-RU" dirty="0" smtClean="0"/>
              <a:t> </a:t>
            </a:r>
            <a:r>
              <a:rPr lang="ru-RU" dirty="0" err="1" smtClean="0"/>
              <a:t>тұтас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ғасырға</a:t>
            </a:r>
            <a:r>
              <a:rPr lang="ru-RU" dirty="0" smtClean="0"/>
              <a:t>. ХХ </a:t>
            </a:r>
            <a:r>
              <a:rPr lang="ru-RU" dirty="0" err="1" smtClean="0"/>
              <a:t>ғасырдың</a:t>
            </a:r>
            <a:r>
              <a:rPr lang="ru-RU" dirty="0" smtClean="0"/>
              <a:t> </a:t>
            </a:r>
            <a:r>
              <a:rPr lang="ru-RU" dirty="0" err="1" smtClean="0"/>
              <a:t>ортасындағы</a:t>
            </a:r>
            <a:r>
              <a:rPr lang="ru-RU" dirty="0" smtClean="0"/>
              <a:t> </a:t>
            </a:r>
            <a:r>
              <a:rPr lang="ru-RU" dirty="0" err="1" smtClean="0"/>
              <a:t>пікірталастар.Ең</a:t>
            </a:r>
            <a:r>
              <a:rPr lang="ru-RU" dirty="0" smtClean="0"/>
              <a:t> </a:t>
            </a:r>
            <a:r>
              <a:rPr lang="ru-RU" dirty="0" err="1" smtClean="0"/>
              <a:t>маңыздысы</a:t>
            </a:r>
            <a:r>
              <a:rPr lang="ru-RU" dirty="0" smtClean="0"/>
              <a:t>, </a:t>
            </a:r>
            <a:r>
              <a:rPr lang="ru-RU" dirty="0" err="1" smtClean="0"/>
              <a:t>мүмкін</a:t>
            </a:r>
            <a:r>
              <a:rPr lang="ru-RU" dirty="0" smtClean="0"/>
              <a:t>, </a:t>
            </a:r>
            <a:r>
              <a:rPr lang="ru-RU" dirty="0" err="1" smtClean="0"/>
              <a:t>ғылыми</a:t>
            </a:r>
            <a:r>
              <a:rPr lang="ru-RU" dirty="0" smtClean="0"/>
              <a:t> сапа </a:t>
            </a:r>
            <a:r>
              <a:rPr lang="ru-RU" dirty="0" err="1" smtClean="0"/>
              <a:t>мәселелеріне</a:t>
            </a:r>
            <a:r>
              <a:rPr lang="ru-RU" dirty="0" smtClean="0"/>
              <a:t> </a:t>
            </a:r>
            <a:r>
              <a:rPr lang="ru-RU" dirty="0" err="1" smtClean="0"/>
              <a:t>қызығушылық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тек </a:t>
            </a:r>
            <a:r>
              <a:rPr lang="ru-RU" dirty="0" err="1" smtClean="0"/>
              <a:t>ғылым</a:t>
            </a:r>
            <a:r>
              <a:rPr lang="ru-RU" dirty="0" smtClean="0"/>
              <a:t> </a:t>
            </a:r>
            <a:r>
              <a:rPr lang="ru-RU" dirty="0" err="1" smtClean="0"/>
              <a:t>философиясына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дәстүрлі</a:t>
            </a:r>
            <a:r>
              <a:rPr lang="ru-RU" dirty="0" smtClean="0"/>
              <a:t> </a:t>
            </a:r>
            <a:r>
              <a:rPr lang="ru-RU" dirty="0" err="1" smtClean="0"/>
              <a:t>қызығушылықты</a:t>
            </a:r>
            <a:r>
              <a:rPr lang="ru-RU" dirty="0" smtClean="0"/>
              <a:t> </a:t>
            </a:r>
            <a:r>
              <a:rPr lang="ru-RU" dirty="0" err="1" smtClean="0"/>
              <a:t>тоқтатты</a:t>
            </a:r>
            <a:r>
              <a:rPr lang="ru-RU" dirty="0" smtClean="0"/>
              <a:t>, </a:t>
            </a:r>
            <a:r>
              <a:rPr lang="ru-RU" dirty="0" err="1" smtClean="0"/>
              <a:t>бірақ</a:t>
            </a:r>
            <a:r>
              <a:rPr lang="ru-RU" dirty="0" smtClean="0"/>
              <a:t> оны </a:t>
            </a:r>
            <a:r>
              <a:rPr lang="ru-RU" dirty="0" err="1" smtClean="0"/>
              <a:t>тудырдыарнайы</a:t>
            </a:r>
            <a:r>
              <a:rPr lang="ru-RU" dirty="0" smtClean="0"/>
              <a:t> "</a:t>
            </a:r>
            <a:r>
              <a:rPr lang="ru-RU" dirty="0" err="1" smtClean="0"/>
              <a:t>ғылыми</a:t>
            </a:r>
            <a:r>
              <a:rPr lang="ru-RU" dirty="0" smtClean="0"/>
              <a:t> </a:t>
            </a:r>
            <a:r>
              <a:rPr lang="ru-RU" dirty="0" err="1" smtClean="0"/>
              <a:t>әдіснамалық</a:t>
            </a:r>
            <a:r>
              <a:rPr lang="ru-RU" dirty="0" smtClean="0"/>
              <a:t> </a:t>
            </a:r>
            <a:r>
              <a:rPr lang="ru-RU" dirty="0" err="1" smtClean="0"/>
              <a:t>рефлексия"нақты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салалары</a:t>
            </a:r>
            <a:r>
              <a:rPr lang="ru-RU" dirty="0" smtClean="0"/>
              <a:t>.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атауларды</a:t>
            </a:r>
            <a:r>
              <a:rPr lang="ru-RU" dirty="0" smtClean="0"/>
              <a:t> </a:t>
            </a:r>
            <a:r>
              <a:rPr lang="ru-RU" dirty="0" err="1" smtClean="0"/>
              <a:t>түсіндіредібұл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 </a:t>
            </a:r>
            <a:r>
              <a:rPr lang="ru-RU" dirty="0" err="1" smtClean="0"/>
              <a:t>саласы</a:t>
            </a:r>
            <a:r>
              <a:rPr lang="ru-RU" dirty="0" smtClean="0"/>
              <a:t>: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ұзақ</a:t>
            </a:r>
            <a:r>
              <a:rPr lang="ru-RU" dirty="0" smtClean="0"/>
              <a:t> </a:t>
            </a:r>
            <a:r>
              <a:rPr lang="ru-RU" dirty="0" err="1" smtClean="0"/>
              <a:t>уақыт</a:t>
            </a:r>
            <a:r>
              <a:rPr lang="ru-RU" dirty="0" smtClean="0"/>
              <a:t> </a:t>
            </a:r>
            <a:r>
              <a:rPr lang="ru-RU" dirty="0" err="1" smtClean="0"/>
              <a:t>бойы</a:t>
            </a:r>
            <a:r>
              <a:rPr lang="ru-RU" dirty="0" smtClean="0"/>
              <a:t> "</a:t>
            </a:r>
            <a:r>
              <a:rPr lang="ru-RU" dirty="0" err="1" smtClean="0"/>
              <a:t>Ғылым</a:t>
            </a:r>
            <a:r>
              <a:rPr lang="ru-RU" dirty="0" smtClean="0"/>
              <a:t> </a:t>
            </a:r>
            <a:r>
              <a:rPr lang="ru-RU" dirty="0" err="1" smtClean="0"/>
              <a:t>философиясы</a:t>
            </a:r>
            <a:r>
              <a:rPr lang="ru-RU" dirty="0" smtClean="0"/>
              <a:t>" </a:t>
            </a:r>
            <a:r>
              <a:rPr lang="ru-RU" dirty="0" err="1" smtClean="0"/>
              <a:t>ғана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қатар"ғылым</a:t>
            </a:r>
            <a:r>
              <a:rPr lang="ru-RU" dirty="0" smtClean="0"/>
              <a:t> </a:t>
            </a:r>
            <a:r>
              <a:rPr lang="ru-RU" dirty="0" err="1" smtClean="0"/>
              <a:t>әлеуметтануы</a:t>
            </a:r>
            <a:r>
              <a:rPr lang="ru-RU" dirty="0" smtClean="0"/>
              <a:t>", "</a:t>
            </a:r>
            <a:r>
              <a:rPr lang="ru-RU" dirty="0" err="1" smtClean="0"/>
              <a:t>ғылымның</a:t>
            </a:r>
            <a:r>
              <a:rPr lang="ru-RU" dirty="0" smtClean="0"/>
              <a:t> </a:t>
            </a:r>
            <a:r>
              <a:rPr lang="ru-RU" dirty="0" err="1" smtClean="0"/>
              <a:t>әлеуметтік</a:t>
            </a:r>
            <a:r>
              <a:rPr lang="ru-RU" dirty="0" smtClean="0"/>
              <a:t> </a:t>
            </a:r>
            <a:r>
              <a:rPr lang="ru-RU" dirty="0" err="1" smtClean="0"/>
              <a:t>психологиясы</a:t>
            </a:r>
            <a:r>
              <a:rPr lang="ru-RU" dirty="0" smtClean="0"/>
              <a:t>"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соңында</a:t>
            </a:r>
            <a:r>
              <a:rPr lang="ru-RU" dirty="0" smtClean="0"/>
              <a:t> (</a:t>
            </a:r>
            <a:r>
              <a:rPr lang="ru-RU" dirty="0" err="1" smtClean="0"/>
              <a:t>ең</a:t>
            </a:r>
            <a:r>
              <a:rPr lang="ru-RU" dirty="0" smtClean="0"/>
              <a:t> </a:t>
            </a:r>
            <a:r>
              <a:rPr lang="ru-RU" dirty="0" err="1" smtClean="0"/>
              <a:t>бейтарапатауы</a:t>
            </a:r>
            <a:r>
              <a:rPr lang="ru-RU" dirty="0" smtClean="0"/>
              <a:t>)," </a:t>
            </a:r>
            <a:r>
              <a:rPr lang="ru-RU" dirty="0" err="1" smtClean="0"/>
              <a:t>ғылымтану</a:t>
            </a:r>
            <a:r>
              <a:rPr lang="ru-RU" dirty="0" smtClean="0"/>
              <a:t>", </a:t>
            </a:r>
            <a:r>
              <a:rPr lang="ru-RU" dirty="0" err="1" smtClean="0"/>
              <a:t>оған</a:t>
            </a:r>
            <a:r>
              <a:rPr lang="ru-RU" dirty="0" smtClean="0"/>
              <a:t> </a:t>
            </a:r>
            <a:r>
              <a:rPr lang="ru-RU" dirty="0" err="1" smtClean="0"/>
              <a:t>проблемалардың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спектрін</a:t>
            </a:r>
            <a:r>
              <a:rPr lang="ru-RU" dirty="0" smtClean="0"/>
              <a:t> </a:t>
            </a:r>
            <a:r>
              <a:rPr lang="ru-RU" dirty="0" err="1" smtClean="0"/>
              <a:t>жатқызуға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, </a:t>
            </a:r>
            <a:r>
              <a:rPr lang="ru-RU" dirty="0" err="1" smtClean="0"/>
              <a:t>бұрынәдістемелік</a:t>
            </a:r>
            <a:r>
              <a:rPr lang="ru-RU" dirty="0" smtClean="0"/>
              <a:t> </a:t>
            </a:r>
            <a:r>
              <a:rPr lang="ru-RU" dirty="0" err="1" smtClean="0"/>
              <a:t>рефлексияның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салаларында</a:t>
            </a:r>
            <a:r>
              <a:rPr lang="ru-RU" dirty="0" smtClean="0"/>
              <a:t>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болған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0919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77795"/>
            <a:ext cx="3606114" cy="5538672"/>
          </a:xfrm>
        </p:spPr>
      </p:pic>
      <p:sp>
        <p:nvSpPr>
          <p:cNvPr id="5" name="Прямоугольник 4"/>
          <p:cNvSpPr/>
          <p:nvPr/>
        </p:nvSpPr>
        <p:spPr>
          <a:xfrm>
            <a:off x="5403273" y="977795"/>
            <a:ext cx="6179127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позициядан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тәсілін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қорғауәлеуметтік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құрылады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Біріншіден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ақыл-ойды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арқылысапалық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әдістердің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құрамдас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канондық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ғылым,физика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Кэмпбеллдің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пікірінше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тексеруден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тартпайдыфактілер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бұзуға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ешқандай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емесжалпы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қарамастан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алмайдымағынасы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ғылымдарындағы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ақыл-ойға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жүгіну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әділетсізәлеуметтік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бірден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сынға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ұшыраған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етіледі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Біргебұл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тексерубұл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болады.Егер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зертханалық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оныңКэмпбеллдің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айтуынша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мәртебесі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күмәнді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процестермен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айналысатыны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боладынақты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көбейтпейдітек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қажетжалпы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мағынаның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ауырлығы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үлкен.Кэмпбелл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ғылымдардағы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білімнің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формаларын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жәнеқатысушылардың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табылатын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қарабайыр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білімәр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сарапшылардың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пікірлері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жақынжүгіну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тұрғысынансандық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әдіске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балама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өкілдері-әлеуметтанушылар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психологтар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да,тарихшылар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саясаттанушылар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кездеседі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252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76400" y="3252788"/>
            <a:ext cx="10515600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Назарыңызға рахмет!!!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3440222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Times New Roman/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25</TotalTime>
  <Words>626</Words>
  <Application>Microsoft Office PowerPoint</Application>
  <PresentationFormat>Произвольный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След самолета</vt:lpstr>
      <vt:lpstr>Эксперименттік зерттеудің даму тарихы.</vt:lpstr>
      <vt:lpstr>Слайд 2</vt:lpstr>
      <vt:lpstr>Слайд 3</vt:lpstr>
      <vt:lpstr>Кэмпбелл Джозеф</vt:lpstr>
      <vt:lpstr>Слайд 5</vt:lpstr>
      <vt:lpstr>Слайд 6</vt:lpstr>
      <vt:lpstr>Слайд 7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Bakytzhanchik</dc:creator>
  <cp:lastModifiedBy>Lenovo</cp:lastModifiedBy>
  <cp:revision>5</cp:revision>
  <dcterms:created xsi:type="dcterms:W3CDTF">2020-10-14T17:23:41Z</dcterms:created>
  <dcterms:modified xsi:type="dcterms:W3CDTF">2023-10-19T19:15:03Z</dcterms:modified>
</cp:coreProperties>
</file>